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21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C077A8-2481-374B-A2A4-ECC3FA48E951}" v="46" dt="2025-09-19T13:38:38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87"/>
    <p:restoredTop sz="85770"/>
  </p:normalViewPr>
  <p:slideViewPr>
    <p:cSldViewPr snapToGrid="0">
      <p:cViewPr>
        <p:scale>
          <a:sx n="138" d="100"/>
          <a:sy n="138" d="100"/>
        </p:scale>
        <p:origin x="3048" y="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42C76-C3F3-AB4A-9999-EE2AF424DB1D}" type="datetimeFigureOut">
              <a:rPr lang="en-US" smtClean="0"/>
              <a:t>9/19/25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12C90-5113-654B-A418-8296A0FEB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7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12C90-5113-654B-A418-8296A0FEB8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7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OpenAI ChatGPT</a:t>
            </a:r>
          </a:p>
          <a:p>
            <a:r>
              <a:rPr lang="en-US" dirty="0"/>
              <a:t>Anthropic Claude</a:t>
            </a:r>
          </a:p>
          <a:p>
            <a:r>
              <a:rPr lang="en-US" dirty="0"/>
              <a:t>Google Gemini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12C90-5113-654B-A418-8296A0FEB8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06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 predicts what text should come next in the generation process,, this includes making up information that matches the patterns it was trained on</a:t>
            </a:r>
          </a:p>
          <a:p>
            <a:endParaRPr lang="en-US" dirty="0"/>
          </a:p>
          <a:p>
            <a:r>
              <a:rPr lang="en-US" dirty="0"/>
              <a:t>Many AI detectors say the US constitution is 96% likely written by AI.</a:t>
            </a:r>
          </a:p>
          <a:p>
            <a:endParaRPr lang="en-US" dirty="0"/>
          </a:p>
          <a:p>
            <a:r>
              <a:rPr lang="en-US" dirty="0"/>
              <a:t>AI, over time, is trained on interacting with people based on your conversations, remember that when having conversations.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12C90-5113-654B-A418-8296A0FEB8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17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 this in mind throughout the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12C90-5113-654B-A418-8296A0FEB8C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20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Context is king with AI. Provide it with as much information as you possibly can to guide it where you need it to go.</a:t>
            </a:r>
          </a:p>
          <a:p>
            <a:endParaRPr lang="en-US" b="1" dirty="0"/>
          </a:p>
          <a:p>
            <a:r>
              <a:rPr lang="en-US" b="1" dirty="0"/>
              <a:t>1. Be Specific</a:t>
            </a:r>
          </a:p>
          <a:p>
            <a:r>
              <a:rPr lang="en-US" dirty="0"/>
              <a:t>	❌ "Help me with my essay”</a:t>
            </a:r>
          </a:p>
          <a:p>
            <a:r>
              <a:rPr lang="en-US" dirty="0"/>
              <a:t>	✅ "Help me write a thesis statement for a 5-page argumentative essay about renewable energy for my Environmental Science class"</a:t>
            </a:r>
          </a:p>
          <a:p>
            <a:r>
              <a:rPr lang="en-US" b="1" dirty="0"/>
              <a:t>2. Give Context</a:t>
            </a:r>
          </a:p>
          <a:p>
            <a:r>
              <a:rPr lang="en-US" dirty="0"/>
              <a:t>	Always include:</a:t>
            </a:r>
          </a:p>
          <a:p>
            <a:r>
              <a:rPr lang="en-US" dirty="0"/>
              <a:t>	Your role/level (college student, beginner, etc.)</a:t>
            </a:r>
          </a:p>
          <a:p>
            <a:r>
              <a:rPr lang="en-US" dirty="0"/>
              <a:t>	The subject/class</a:t>
            </a:r>
          </a:p>
          <a:p>
            <a:r>
              <a:rPr lang="en-US" dirty="0"/>
              <a:t>	What you already know or have tried</a:t>
            </a:r>
          </a:p>
          <a:p>
            <a:r>
              <a:rPr lang="en-US" dirty="0"/>
              <a:t>	Your deadline or constraints</a:t>
            </a:r>
          </a:p>
          <a:p>
            <a:r>
              <a:rPr lang="en-US" b="1" dirty="0"/>
              <a:t>3. Ask for Examples</a:t>
            </a:r>
          </a:p>
          <a:p>
            <a:r>
              <a:rPr lang="en-US" dirty="0"/>
              <a:t>	❌ "Explain photosynthesis" ✅ "Explain photosynthesis with simple examples I can use to remember it for my biology midterm"</a:t>
            </a:r>
          </a:p>
          <a:p>
            <a:r>
              <a:rPr lang="en-US" b="1" dirty="0"/>
              <a:t>4. Set the Format You Want</a:t>
            </a:r>
          </a:p>
          <a:p>
            <a:r>
              <a:rPr lang="en-US" dirty="0"/>
              <a:t>	"Give me 3 bullet points"</a:t>
            </a:r>
          </a:p>
          <a:p>
            <a:r>
              <a:rPr lang="en-US" dirty="0"/>
              <a:t>	"Explain this like I'm talking to a friend"</a:t>
            </a:r>
          </a:p>
          <a:p>
            <a:r>
              <a:rPr lang="en-US" dirty="0"/>
              <a:t>	"Create a step-by-step list"</a:t>
            </a:r>
          </a:p>
          <a:p>
            <a:r>
              <a:rPr lang="en-US" dirty="0"/>
              <a:t>	"Make a simple outline"</a:t>
            </a:r>
          </a:p>
          <a:p>
            <a:r>
              <a:rPr lang="en-US" b="1" dirty="0"/>
              <a:t>5. Use Follow-Up Questions</a:t>
            </a:r>
          </a:p>
          <a:p>
            <a:r>
              <a:rPr lang="en-US" dirty="0"/>
              <a:t>	Don't settle for the first answer:</a:t>
            </a:r>
          </a:p>
          <a:p>
            <a:r>
              <a:rPr lang="en-US" dirty="0"/>
              <a:t>	"Can you make this simpler?"</a:t>
            </a:r>
          </a:p>
          <a:p>
            <a:r>
              <a:rPr lang="en-US" dirty="0"/>
              <a:t>	"Give me an example of this"</a:t>
            </a:r>
          </a:p>
          <a:p>
            <a:r>
              <a:rPr lang="en-US" dirty="0"/>
              <a:t>	"What would this look like for someone majoring in business?"</a:t>
            </a:r>
          </a:p>
          <a:p>
            <a:r>
              <a:rPr lang="en-US" b="1" dirty="0"/>
              <a:t>6. Tell It Your Learning Style</a:t>
            </a:r>
          </a:p>
          <a:p>
            <a:r>
              <a:rPr lang="en-US" dirty="0"/>
              <a:t>	"I learn better with visual examples"</a:t>
            </a:r>
          </a:p>
          <a:p>
            <a:r>
              <a:rPr lang="en-US" dirty="0"/>
              <a:t>	"Break this into small chunks"</a:t>
            </a:r>
          </a:p>
          <a:p>
            <a:r>
              <a:rPr lang="en-US" dirty="0"/>
              <a:t>	"I need to understand the 'why' behind concepts"</a:t>
            </a:r>
          </a:p>
          <a:p>
            <a:r>
              <a:rPr lang="en-US" b="1" dirty="0"/>
              <a:t>7. Set Boundaries</a:t>
            </a:r>
          </a:p>
          <a:p>
            <a:r>
              <a:rPr lang="en-US" dirty="0"/>
              <a:t>	"Keep responses under 200 words"</a:t>
            </a:r>
          </a:p>
          <a:p>
            <a:r>
              <a:rPr lang="en-US" dirty="0"/>
              <a:t>	"Don't give me the answer, just guide me to figure it out"</a:t>
            </a:r>
          </a:p>
          <a:p>
            <a:r>
              <a:rPr lang="en-US" dirty="0"/>
              <a:t>	"Focus only on the basics for now"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12C90-5113-654B-A418-8296A0FEB8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52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peaceframework.org</a:t>
            </a:r>
            <a:endParaRPr lang="en-US" dirty="0"/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mitsloanedtech.mit.edu</a:t>
            </a:r>
            <a:r>
              <a:rPr lang="en-US" dirty="0"/>
              <a:t>/ai/basics/effective-prompts/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grow.google</a:t>
            </a:r>
            <a:r>
              <a:rPr lang="en-US" dirty="0"/>
              <a:t>/prompting-essentials/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12C90-5113-654B-A418-8296A0FEB8C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07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12C90-5113-654B-A418-8296A0FEB8C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67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Uploads here can be pasting in notes, uploading PDFs or PowerPoints, etc.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12C90-5113-654B-A418-8296A0FEB8C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83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Audio overviews now have a way to become a “caller” in the podcast and ask questions and redirect the conversation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12C90-5113-654B-A418-8296A0FEB8C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63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7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4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4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4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2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5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5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4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87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7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CA7203BC-E29A-CB45-AFA6-627E78C6531F}" type="datetimeFigureOut">
              <a:rPr lang="en-US" smtClean="0"/>
              <a:t>9/19/25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16B0440B-5CD1-544F-B761-641466D1A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359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5A901-EC26-C113-CF90-8A1E3ACA31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Using AI Ethically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62A67C-BA25-44CB-382B-BC4BACDC01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/>
          </a:bodyPr>
          <a:lstStyle/>
          <a:p>
            <a:r>
              <a:rPr lang="en-US" sz="3200" dirty="0"/>
              <a:t>Blayne A. Stewart</a:t>
            </a:r>
          </a:p>
          <a:p>
            <a:r>
              <a:rPr lang="en-US" dirty="0"/>
              <a:t>Director of the Center for  Teaching and Learning Excellence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Find this presentation at: https://</a:t>
            </a:r>
            <a:r>
              <a:rPr lang="en-US" dirty="0" err="1"/>
              <a:t>bas.im</a:t>
            </a:r>
            <a:r>
              <a:rPr lang="en-US" dirty="0"/>
              <a:t>/trio25</a:t>
            </a:r>
          </a:p>
        </p:txBody>
      </p:sp>
    </p:spTree>
    <p:extLst>
      <p:ext uri="{BB962C8B-B14F-4D97-AF65-F5344CB8AC3E}">
        <p14:creationId xmlns:p14="http://schemas.microsoft.com/office/powerpoint/2010/main" val="2255077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201CD-E7D3-495D-B7A5-59B6FE430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Down Large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0B24B-401B-BBC8-AAAF-05314C19A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I have a 10-page research paper due in 3 weeks for my Psychology class on 'Effects of Social Media on Mental Health.' Break this down into smaller, manageable tasks with a timeline.</a:t>
            </a:r>
          </a:p>
        </p:txBody>
      </p:sp>
    </p:spTree>
    <p:extLst>
      <p:ext uri="{BB962C8B-B14F-4D97-AF65-F5344CB8AC3E}">
        <p14:creationId xmlns:p14="http://schemas.microsoft.com/office/powerpoint/2010/main" val="681627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10B47-26ED-8666-31FF-10FD35DC4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Prioritizing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FB182-23DF-36D8-D10A-B0FEDC7F7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Help me prioritize my week: I have a math quiz Friday, a history essay due next Tuesday, 2 chapters to read for biology, and a group presentation to prepare for next week. I have 15 hours available to study.</a:t>
            </a:r>
          </a:p>
        </p:txBody>
      </p:sp>
    </p:spTree>
    <p:extLst>
      <p:ext uri="{BB962C8B-B14F-4D97-AF65-F5344CB8AC3E}">
        <p14:creationId xmlns:p14="http://schemas.microsoft.com/office/powerpoint/2010/main" val="3873096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C7E5A-5BE5-1B2B-08E6-2ED2F5B468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71FB9-ACD4-0306-D55A-CF4504EEEB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Interactive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52CF30-6F1F-4BF4-984E-6D13E2AD48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65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74287-1828-E4BF-7B57-58AD221A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Generation from Your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57840-1245-948A-7223-822465FBF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I've uploaded my biology lecture notes from this week. Create 10 multiple choice questions based on the main concepts covered</a:t>
            </a:r>
          </a:p>
          <a:p>
            <a:r>
              <a:rPr lang="en-US" dirty="0"/>
              <a:t>Using the attached PowerPoint slides from my history class, generate 15 quiz questions that test both facts and understanding</a:t>
            </a:r>
          </a:p>
          <a:p>
            <a:r>
              <a:rPr lang="en-US" dirty="0"/>
              <a:t>Based on my uploaded study guide, create practice questions for each section with varying difficulty levels</a:t>
            </a:r>
          </a:p>
          <a:p>
            <a:r>
              <a:rPr lang="en-US" dirty="0"/>
              <a:t>Create a quiz from my notes, then grade my answers and point me back to specific sections I should review</a:t>
            </a:r>
          </a:p>
        </p:txBody>
      </p:sp>
    </p:spTree>
    <p:extLst>
      <p:ext uri="{BB962C8B-B14F-4D97-AF65-F5344CB8AC3E}">
        <p14:creationId xmlns:p14="http://schemas.microsoft.com/office/powerpoint/2010/main" val="344220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1546-31E4-49EE-881F-17789D8C7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Flashcard Creation from Uploads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2E92-1E5F-E6AD-A5F8-DC5E32AE9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Turn my uploaded chemistry notes into 25 flashcards focus on key terms, formulas, and definitions.</a:t>
            </a:r>
          </a:p>
          <a:p>
            <a:r>
              <a:rPr lang="en-US" dirty="0"/>
              <a:t>Using my lecture slides on the Renaissance, create flashcards with important people, dates, and concepts on one side and detailed explanations on the other.</a:t>
            </a:r>
          </a:p>
          <a:p>
            <a:r>
              <a:rPr lang="en-US" dirty="0"/>
              <a:t>From my uploaded textbook chapter, make flashcards that focus on the vocabulary words.</a:t>
            </a:r>
          </a:p>
        </p:txBody>
      </p:sp>
    </p:spTree>
    <p:extLst>
      <p:ext uri="{BB962C8B-B14F-4D97-AF65-F5344CB8AC3E}">
        <p14:creationId xmlns:p14="http://schemas.microsoft.com/office/powerpoint/2010/main" val="2928851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0A722-6FB1-74EA-DC37-D2F3B8394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Tutoring with Your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57493-CA22-E30A-7B88-81112F21A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my uploaded psychology slides, quiz me on each major theory until I can explain them in my own words.</a:t>
            </a:r>
          </a:p>
          <a:p>
            <a:r>
              <a:rPr lang="en-US" dirty="0"/>
              <a:t>Based on my literature class notes, help me analyze the themes we discussed by asking guided questions.</a:t>
            </a:r>
          </a:p>
          <a:p>
            <a:r>
              <a:rPr lang="en-US" dirty="0"/>
              <a:t>I've uploaded my notes on photosynthesis. Let me explain the process back to you, and check my understanding against what's actually in my notes.</a:t>
            </a:r>
          </a:p>
          <a:p>
            <a:r>
              <a:rPr lang="en-US" dirty="0"/>
              <a:t>Using my uploaded materials on the Civil War, test whether I truly understand the causes and effects we covered in class.</a:t>
            </a:r>
          </a:p>
        </p:txBody>
      </p:sp>
    </p:spTree>
    <p:extLst>
      <p:ext uri="{BB962C8B-B14F-4D97-AF65-F5344CB8AC3E}">
        <p14:creationId xmlns:p14="http://schemas.microsoft.com/office/powerpoint/2010/main" val="3405217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9B31-2302-912F-03F0-3D5A07CCF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Template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1A720-043B-A837-4176-08522861F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I've uploaded [ </a:t>
            </a:r>
            <a:r>
              <a:rPr lang="en-US" sz="5400" i="1" dirty="0"/>
              <a:t>type of material </a:t>
            </a:r>
            <a:r>
              <a:rPr lang="en-US" sz="5400" dirty="0"/>
              <a:t>] from my [ </a:t>
            </a:r>
            <a:r>
              <a:rPr lang="en-US" sz="5400" i="1" dirty="0"/>
              <a:t>class/subject </a:t>
            </a:r>
            <a:r>
              <a:rPr lang="en-US" sz="5400" dirty="0"/>
              <a:t>]. Focus on [ </a:t>
            </a:r>
            <a:r>
              <a:rPr lang="en-US" sz="5400" i="1" dirty="0"/>
              <a:t>specific topics or weak areas </a:t>
            </a:r>
            <a:r>
              <a:rPr lang="en-US" sz="5400" dirty="0"/>
              <a:t>] and create [ </a:t>
            </a:r>
            <a:r>
              <a:rPr lang="en-US" sz="5400" i="1" dirty="0"/>
              <a:t>type of activity </a:t>
            </a:r>
            <a:r>
              <a:rPr lang="en-US" sz="5400" dirty="0"/>
              <a:t>] that helps me [ </a:t>
            </a:r>
            <a:r>
              <a:rPr lang="en-US" sz="5400" i="1" dirty="0"/>
              <a:t>specific learning goal </a:t>
            </a:r>
            <a:r>
              <a:rPr lang="en-US" sz="5400" dirty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549344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AA990-8D21-06F5-A29D-F2C441EB9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9479C-5A6D-04D3-1944-57A0F4A461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NotebookLM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1B5650-A35F-E163-7FA0-E3FB36C813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notebooklm.google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346523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7B0FF-4148-37E2-81B3-C43FD26B8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NotebookLM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DCD20-E0C1-B3FE-4B55-0F6A5B9AE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Google's AI tool that turns your uploaded materials into interactive study resources</a:t>
            </a:r>
          </a:p>
          <a:p>
            <a:pPr lvl="1"/>
            <a:r>
              <a:rPr lang="en-US" dirty="0"/>
              <a:t>Upload your content</a:t>
            </a:r>
          </a:p>
          <a:p>
            <a:pPr lvl="2"/>
            <a:r>
              <a:rPr lang="en-US" dirty="0"/>
              <a:t>PDFs, Google Docs, slides, websites, YouTube videos</a:t>
            </a:r>
          </a:p>
          <a:p>
            <a:pPr lvl="1"/>
            <a:r>
              <a:rPr lang="en-US" dirty="0"/>
              <a:t>Chat with your materials</a:t>
            </a:r>
          </a:p>
          <a:p>
            <a:pPr lvl="2"/>
            <a:r>
              <a:rPr lang="en-US" dirty="0"/>
              <a:t>Ask questions directly about what you uploaded</a:t>
            </a:r>
          </a:p>
          <a:p>
            <a:pPr lvl="1"/>
            <a:r>
              <a:rPr lang="en-US" dirty="0"/>
              <a:t>Auto-generated study guides</a:t>
            </a:r>
          </a:p>
          <a:p>
            <a:pPr lvl="1"/>
            <a:r>
              <a:rPr lang="en-US" dirty="0"/>
              <a:t>Audio overviews</a:t>
            </a:r>
          </a:p>
          <a:p>
            <a:pPr lvl="2"/>
            <a:r>
              <a:rPr lang="en-US" dirty="0"/>
              <a:t>Generates podcast-style discussions of your content</a:t>
            </a:r>
          </a:p>
        </p:txBody>
      </p:sp>
    </p:spTree>
    <p:extLst>
      <p:ext uri="{BB962C8B-B14F-4D97-AF65-F5344CB8AC3E}">
        <p14:creationId xmlns:p14="http://schemas.microsoft.com/office/powerpoint/2010/main" val="3015206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90E3A4-CC7C-AF64-30BF-2E49762E4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9A80C-9704-B3C0-7522-0B2BCD9038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D6F70-4EB5-A1BA-3304-967EDAB3CC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78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13B40-EE70-C430-AE8E-C771F39EF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2798A-9140-3119-258E-A98EC7AC4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Artificial Intelligence</a:t>
            </a:r>
          </a:p>
          <a:p>
            <a:pPr lvl="1"/>
            <a:r>
              <a:rPr lang="en-US" sz="3200" dirty="0"/>
              <a:t>Technology that can perform tasks that typically require human thinking.</a:t>
            </a:r>
          </a:p>
          <a:p>
            <a:r>
              <a:rPr lang="en-US" sz="3600" b="1" dirty="0"/>
              <a:t>Large Language Model Chatbots</a:t>
            </a:r>
          </a:p>
          <a:p>
            <a:pPr lvl="1"/>
            <a:r>
              <a:rPr lang="en-US" sz="3200" dirty="0"/>
              <a:t>AI systems trained on vast amounts of text that can understand your questions and generate human-like responses to help with writing, research, problem-solving, and learning.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6071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3452F-030F-2001-6F75-4A4E1E61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8CC1D-50F8-7741-E290-E2907EAE7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Pattern recognition</a:t>
            </a:r>
          </a:p>
          <a:p>
            <a:pPr lvl="1"/>
            <a:r>
              <a:rPr lang="en-US" dirty="0"/>
              <a:t>Learns patterns from millions of examples of how humans write and communicate</a:t>
            </a:r>
          </a:p>
          <a:p>
            <a:pPr lvl="1"/>
            <a:r>
              <a:rPr lang="en-US" dirty="0"/>
              <a:t>Recognizes relationships between words, topics, and writing styles</a:t>
            </a:r>
          </a:p>
          <a:p>
            <a:r>
              <a:rPr lang="en-US" dirty="0"/>
              <a:t>Text prediction based on vast training data</a:t>
            </a:r>
          </a:p>
          <a:p>
            <a:pPr lvl="1"/>
            <a:r>
              <a:rPr lang="en-US" dirty="0"/>
              <a:t>Predicts the most likely helpful response based on all the patterns it learned</a:t>
            </a:r>
          </a:p>
          <a:p>
            <a:pPr lvl="1"/>
            <a:r>
              <a:rPr lang="en-US" dirty="0"/>
              <a:t>Including making things up to fit the pattern</a:t>
            </a:r>
          </a:p>
          <a:p>
            <a:r>
              <a:rPr lang="en-US" dirty="0"/>
              <a:t>No real understanding</a:t>
            </a:r>
          </a:p>
          <a:p>
            <a:pPr lvl="1"/>
            <a:r>
              <a:rPr lang="en-US" dirty="0"/>
              <a:t>Doesn’t actually “know” anything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4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31CE7-D3EF-0DD8-2153-51DC621A7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Not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14874-6747-13AD-C652-1CD8F2163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Don’t use AI to write or solve graded work if the syllabus says no.</a:t>
            </a:r>
          </a:p>
          <a:p>
            <a:r>
              <a:rPr lang="en-US" dirty="0"/>
              <a:t>Don’t submit AI-written content as your own (that’s plagiarism).</a:t>
            </a:r>
          </a:p>
          <a:p>
            <a:r>
              <a:rPr lang="en-US" dirty="0"/>
              <a:t>Don’t paste quiz or exam questions into chatbots.</a:t>
            </a:r>
          </a:p>
          <a:p>
            <a:r>
              <a:rPr lang="en-US" dirty="0"/>
              <a:t>Don’t assume what AI says is accurate. Always fact-check.</a:t>
            </a:r>
          </a:p>
          <a:p>
            <a:r>
              <a:rPr lang="en-US" dirty="0"/>
              <a:t>Don’t rely on “AI detectors” to protect you; they’re inconsistent.</a:t>
            </a:r>
          </a:p>
          <a:p>
            <a:r>
              <a:rPr lang="en-US" dirty="0"/>
              <a:t>Don’t upload personal/private info into public AI tools.</a:t>
            </a:r>
          </a:p>
          <a:p>
            <a:endParaRPr lang="en-US" dirty="0"/>
          </a:p>
          <a:p>
            <a:r>
              <a:rPr lang="en-US" dirty="0"/>
              <a:t>Check your syllabus for what is allowed in your courses.</a:t>
            </a:r>
          </a:p>
        </p:txBody>
      </p:sp>
    </p:spTree>
    <p:extLst>
      <p:ext uri="{BB962C8B-B14F-4D97-AF65-F5344CB8AC3E}">
        <p14:creationId xmlns:p14="http://schemas.microsoft.com/office/powerpoint/2010/main" val="2122344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2B9F6-657B-043A-6B38-02FA5B9B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6858000"/>
          </a:xfrm>
        </p:spPr>
        <p:txBody>
          <a:bodyPr anchor="ctr">
            <a:normAutofit/>
          </a:bodyPr>
          <a:lstStyle/>
          <a:p>
            <a:pPr algn="ctr"/>
            <a:r>
              <a:rPr lang="en-US" sz="7200" dirty="0"/>
              <a:t>A </a:t>
            </a:r>
            <a:r>
              <a:rPr lang="en-US" sz="7200" i="1" dirty="0"/>
              <a:t>supplement</a:t>
            </a:r>
            <a:r>
              <a:rPr lang="en-US" sz="7200" dirty="0"/>
              <a:t> to learning</a:t>
            </a:r>
            <a:br>
              <a:rPr lang="en-US" sz="7200" dirty="0"/>
            </a:br>
            <a:br>
              <a:rPr lang="en-US" sz="7200" dirty="0"/>
            </a:br>
            <a:r>
              <a:rPr lang="en-US" sz="7200" dirty="0"/>
              <a:t>Not a </a:t>
            </a:r>
            <a:r>
              <a:rPr lang="en-US" sz="7200" i="1" dirty="0"/>
              <a:t>substitute</a:t>
            </a:r>
            <a:r>
              <a:rPr lang="en-US" sz="7200" dirty="0"/>
              <a:t> for thinking</a:t>
            </a:r>
          </a:p>
        </p:txBody>
      </p:sp>
    </p:spTree>
    <p:extLst>
      <p:ext uri="{BB962C8B-B14F-4D97-AF65-F5344CB8AC3E}">
        <p14:creationId xmlns:p14="http://schemas.microsoft.com/office/powerpoint/2010/main" val="1413584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9BDA5-F5CE-136A-9C19-01FA506D5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Prompting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205AD-5115-3BE3-157B-248562A8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specific</a:t>
            </a:r>
          </a:p>
          <a:p>
            <a:r>
              <a:rPr lang="en-US" dirty="0"/>
              <a:t>Provide Context</a:t>
            </a:r>
          </a:p>
          <a:p>
            <a:pPr lvl="1"/>
            <a:r>
              <a:rPr lang="en-US" dirty="0"/>
              <a:t>Education level, subject, what you do know, deadline/</a:t>
            </a:r>
            <a:r>
              <a:rPr lang="en-US" dirty="0" err="1"/>
              <a:t>contraints</a:t>
            </a:r>
            <a:endParaRPr lang="en-US" dirty="0"/>
          </a:p>
          <a:p>
            <a:r>
              <a:rPr lang="en-US" dirty="0"/>
              <a:t>Ask for examples</a:t>
            </a:r>
          </a:p>
          <a:p>
            <a:r>
              <a:rPr lang="en-US" dirty="0"/>
              <a:t>Define a format</a:t>
            </a:r>
          </a:p>
          <a:p>
            <a:pPr lvl="1"/>
            <a:r>
              <a:rPr lang="en-US" dirty="0"/>
              <a:t>Step-by-step list, bullet points, 200 words or less, tables, etc.</a:t>
            </a:r>
          </a:p>
          <a:p>
            <a:r>
              <a:rPr lang="en-US" dirty="0"/>
              <a:t>Ask follow-up questions</a:t>
            </a:r>
          </a:p>
          <a:p>
            <a:r>
              <a:rPr lang="en-US" dirty="0"/>
              <a:t>Explain your learning style</a:t>
            </a:r>
          </a:p>
          <a:p>
            <a:r>
              <a:rPr lang="en-US" dirty="0"/>
              <a:t>Set boundaries</a:t>
            </a:r>
          </a:p>
        </p:txBody>
      </p:sp>
    </p:spTree>
    <p:extLst>
      <p:ext uri="{BB962C8B-B14F-4D97-AF65-F5344CB8AC3E}">
        <p14:creationId xmlns:p14="http://schemas.microsoft.com/office/powerpoint/2010/main" val="390008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42AE9-4217-B19B-BE68-211CF864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prompting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61B94-3FC8-8EBC-D693-B097A0DEF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PEACE AI Framework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peaceframework.org</a:t>
            </a:r>
            <a:endParaRPr lang="en-US" dirty="0"/>
          </a:p>
          <a:p>
            <a:r>
              <a:rPr lang="en-US" dirty="0"/>
              <a:t>MIT Effective Prompts for AI: The Essentials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mitsloanedtech.mit.edu</a:t>
            </a:r>
            <a:r>
              <a:rPr lang="en-US" dirty="0"/>
              <a:t>/ai/basics/effective-prompts/</a:t>
            </a:r>
          </a:p>
          <a:p>
            <a:r>
              <a:rPr lang="en-US" dirty="0"/>
              <a:t>Google Prompting Essentials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grow.google</a:t>
            </a:r>
            <a:r>
              <a:rPr lang="en-US" dirty="0"/>
              <a:t>/prompting-essentials/</a:t>
            </a:r>
          </a:p>
        </p:txBody>
      </p:sp>
    </p:spTree>
    <p:extLst>
      <p:ext uri="{BB962C8B-B14F-4D97-AF65-F5344CB8AC3E}">
        <p14:creationId xmlns:p14="http://schemas.microsoft.com/office/powerpoint/2010/main" val="93361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099A8-7BD5-9E40-D75A-3CE6DD26EB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Management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9EAE5-6DE3-7226-783E-2363B9ADA3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5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60C14-FF60-C579-03CB-29AB3EF4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Schedule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0A6D8-1D71-8CF8-8AFF-5B4ACD9D7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I'm taking Biology, College Algebra, English Composition, and Visual Arts this semester. I have classes MW mornings and work 20 hours/week on weekends. Help me create a realistic weekly study schedule with specific time blocks for each subject.</a:t>
            </a:r>
          </a:p>
        </p:txBody>
      </p:sp>
    </p:spTree>
    <p:extLst>
      <p:ext uri="{BB962C8B-B14F-4D97-AF65-F5344CB8AC3E}">
        <p14:creationId xmlns:p14="http://schemas.microsoft.com/office/powerpoint/2010/main" val="3721893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1254</Words>
  <Application>Microsoft Macintosh PowerPoint</Application>
  <PresentationFormat>Widescreen</PresentationFormat>
  <Paragraphs>139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Aptos</vt:lpstr>
      <vt:lpstr>Aptos Display</vt:lpstr>
      <vt:lpstr>Arial</vt:lpstr>
      <vt:lpstr>Office Theme</vt:lpstr>
      <vt:lpstr>Using AI Ethically</vt:lpstr>
      <vt:lpstr>What is AI?</vt:lpstr>
      <vt:lpstr>How does it work?</vt:lpstr>
      <vt:lpstr>What Not To Do</vt:lpstr>
      <vt:lpstr>A supplement to learning  Not a substitute for thinking</vt:lpstr>
      <vt:lpstr>Basic Prompting</vt:lpstr>
      <vt:lpstr>More about prompting</vt:lpstr>
      <vt:lpstr>Time Management </vt:lpstr>
      <vt:lpstr>Study Schedule Creation</vt:lpstr>
      <vt:lpstr>Breaking Down Large Assignments</vt:lpstr>
      <vt:lpstr>Prioritizing Tasks</vt:lpstr>
      <vt:lpstr>Interactive Learning</vt:lpstr>
      <vt:lpstr>Quiz Generation from Your Materials</vt:lpstr>
      <vt:lpstr>Flashcard Creation from Uploads</vt:lpstr>
      <vt:lpstr>Interactive Tutoring with Your Content</vt:lpstr>
      <vt:lpstr>Generic Template </vt:lpstr>
      <vt:lpstr>NotebookLM</vt:lpstr>
      <vt:lpstr>What is NotebookLM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Blayne Stewart</dc:creator>
  <cp:lastModifiedBy>Blayne Stewart</cp:lastModifiedBy>
  <cp:revision>1</cp:revision>
  <dcterms:created xsi:type="dcterms:W3CDTF">2025-09-19T10:13:42Z</dcterms:created>
  <dcterms:modified xsi:type="dcterms:W3CDTF">2025-09-19T13:41:20Z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ee1d1f7-586f-4b4c-9f3e-e9d9df5db2b2_Enabled">
    <vt:lpwstr>true</vt:lpwstr>
  </property>
  <property fmtid="{D5CDD505-2E9C-101B-9397-08002B2CF9AE}" pid="3" name="MSIP_Label_9ee1d1f7-586f-4b4c-9f3e-e9d9df5db2b2_SetDate">
    <vt:lpwstr>2025-09-19T10:36:14Z</vt:lpwstr>
  </property>
  <property fmtid="{D5CDD505-2E9C-101B-9397-08002B2CF9AE}" pid="4" name="MSIP_Label_9ee1d1f7-586f-4b4c-9f3e-e9d9df5db2b2_Method">
    <vt:lpwstr>Standard</vt:lpwstr>
  </property>
  <property fmtid="{D5CDD505-2E9C-101B-9397-08002B2CF9AE}" pid="5" name="MSIP_Label_9ee1d1f7-586f-4b4c-9f3e-e9d9df5db2b2_Name">
    <vt:lpwstr>Public</vt:lpwstr>
  </property>
  <property fmtid="{D5CDD505-2E9C-101B-9397-08002B2CF9AE}" pid="6" name="MSIP_Label_9ee1d1f7-586f-4b4c-9f3e-e9d9df5db2b2_SiteId">
    <vt:lpwstr>ed31fe64-bbf4-4e58-8180-7a31dbefbe2a</vt:lpwstr>
  </property>
  <property fmtid="{D5CDD505-2E9C-101B-9397-08002B2CF9AE}" pid="7" name="MSIP_Label_9ee1d1f7-586f-4b4c-9f3e-e9d9df5db2b2_ActionId">
    <vt:lpwstr>9c16ac86-0a1c-4c8f-a38c-3b4daef4fe5d</vt:lpwstr>
  </property>
  <property fmtid="{D5CDD505-2E9C-101B-9397-08002B2CF9AE}" pid="8" name="MSIP_Label_9ee1d1f7-586f-4b4c-9f3e-e9d9df5db2b2_ContentBits">
    <vt:lpwstr>0</vt:lpwstr>
  </property>
  <property fmtid="{D5CDD505-2E9C-101B-9397-08002B2CF9AE}" pid="9" name="MSIP_Label_9ee1d1f7-586f-4b4c-9f3e-e9d9df5db2b2_Tag">
    <vt:lpwstr>50, 3, 0, 1</vt:lpwstr>
  </property>
</Properties>
</file>